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imes New Roman" panose="02020603050405020304" pitchFamily="18" charset="0"/>
      <p:regular r:id="rId20"/>
    </p:embeddedFont>
    <p:embeddedFont>
      <p:font typeface="Times New Roman Bold" panose="02020803070505020304" pitchFamily="18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190" y="-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4919" y="3127557"/>
            <a:ext cx="11591423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1"/>
              </a:lnSpc>
            </a:pPr>
            <a:r>
              <a:rPr lang="en-US" sz="7201">
                <a:solidFill>
                  <a:srgbClr val="000000"/>
                </a:solidFill>
                <a:latin typeface="Times New Roman"/>
              </a:rPr>
              <a:t>PC Logger - Tool for System Monitoring and Reporting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44919" y="1430838"/>
            <a:ext cx="3242377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Times New Roman Bold"/>
              </a:rPr>
              <a:t>Group 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153" y="6901776"/>
            <a:ext cx="4319530" cy="184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Vaibhav Gangurde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Dhiraj Kapse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Mahek Mulla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2153" y="5811967"/>
            <a:ext cx="2756992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Times New Roman"/>
              </a:rPr>
              <a:t>Presented by:-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80882" y="1860550"/>
            <a:ext cx="13084230" cy="72862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19150"/>
            <a:ext cx="3949929" cy="1041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Times New Roman Bold"/>
              </a:rPr>
              <a:t>Output: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04481" y="1492182"/>
            <a:ext cx="13084230" cy="73026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1097678" y="419126"/>
            <a:ext cx="5948646" cy="100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sz="5252">
                <a:solidFill>
                  <a:srgbClr val="000000"/>
                </a:solidFill>
                <a:latin typeface="Times New Roman Bold"/>
              </a:rPr>
              <a:t>Output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78504" y="1898421"/>
            <a:ext cx="13084230" cy="735987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432752"/>
            <a:ext cx="5357007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Output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9144000" y="-4524579"/>
            <a:ext cx="11421151" cy="5553279"/>
            <a:chOff x="0" y="0"/>
            <a:chExt cx="11048529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551004"/>
            <a:ext cx="6702110" cy="1369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2"/>
              </a:lnSpc>
            </a:pPr>
            <a:r>
              <a:rPr lang="en-US" sz="7208">
                <a:solidFill>
                  <a:srgbClr val="FFFFFF"/>
                </a:solidFill>
                <a:latin typeface="Times New Roman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4371" y="3130447"/>
            <a:ext cx="15914929" cy="539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0111" lvl="1" indent="-405055" algn="just">
              <a:lnSpc>
                <a:spcPts val="5253"/>
              </a:lnSpc>
              <a:buFont typeface="Arial"/>
              <a:buChar char="•"/>
            </a:pPr>
            <a:r>
              <a:rPr lang="en-US" sz="3752">
                <a:solidFill>
                  <a:srgbClr val="FFFFFF"/>
                </a:solidFill>
                <a:latin typeface="Times New Roman"/>
              </a:rPr>
              <a:t>The PC Logger project is a powerful tool for system monitoring and reporting, providing users with valuable insights into their PC performance and critical alerts. </a:t>
            </a:r>
          </a:p>
          <a:p>
            <a:pPr marL="810111" lvl="1" indent="-405055" algn="just">
              <a:lnSpc>
                <a:spcPts val="5253"/>
              </a:lnSpc>
              <a:buFont typeface="Arial"/>
              <a:buChar char="•"/>
            </a:pPr>
            <a:r>
              <a:rPr lang="en-US" sz="3752">
                <a:solidFill>
                  <a:srgbClr val="FFFFFF"/>
                </a:solidFill>
                <a:latin typeface="Times New Roman"/>
              </a:rPr>
              <a:t>The project has been successfully implemented using Python and Django, and its architecture allows for easy scalability and customization.  </a:t>
            </a:r>
          </a:p>
          <a:p>
            <a:pPr marL="810111" lvl="1" indent="-405055" algn="just">
              <a:lnSpc>
                <a:spcPts val="5253"/>
              </a:lnSpc>
              <a:buFont typeface="Arial"/>
              <a:buChar char="•"/>
            </a:pPr>
            <a:r>
              <a:rPr lang="en-US" sz="3752">
                <a:solidFill>
                  <a:srgbClr val="FFFFFF"/>
                </a:solidFill>
                <a:latin typeface="Times New Roman"/>
              </a:rPr>
              <a:t>Overall, the PC Logger project serves as a strong foundation for the development of a robust system monitoring and reporting tool that could be used in a variety of industries and applications.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939020" y="3395981"/>
            <a:ext cx="7881511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Times New Roman Bold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890694"/>
            <a:ext cx="446046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39"/>
              </a:lnSpc>
              <a:spcBef>
                <a:spcPct val="0"/>
              </a:spcBef>
            </a:pPr>
            <a:r>
              <a:rPr lang="en-US" sz="8699" spc="-86">
                <a:solidFill>
                  <a:srgbClr val="F4F4F4"/>
                </a:solidFill>
                <a:latin typeface="Times New Roman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65673" y="1543099"/>
            <a:ext cx="7134324" cy="6147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4973" lvl="1" indent="-467486">
              <a:lnSpc>
                <a:spcPts val="6062"/>
              </a:lnSpc>
              <a:buFont typeface="Arial"/>
              <a:buChar char="•"/>
            </a:pPr>
            <a:r>
              <a:rPr lang="en-US" sz="4330">
                <a:solidFill>
                  <a:srgbClr val="F4F4F4"/>
                </a:solidFill>
                <a:latin typeface="Times New Roman"/>
              </a:rPr>
              <a:t>Introduction</a:t>
            </a:r>
          </a:p>
          <a:p>
            <a:pPr marL="934973" lvl="1" indent="-467486">
              <a:lnSpc>
                <a:spcPts val="6062"/>
              </a:lnSpc>
              <a:buFont typeface="Arial"/>
              <a:buChar char="•"/>
            </a:pPr>
            <a:r>
              <a:rPr lang="en-US" sz="4330">
                <a:solidFill>
                  <a:srgbClr val="F4F4F4"/>
                </a:solidFill>
                <a:latin typeface="Times New Roman"/>
              </a:rPr>
              <a:t>Problem Statement</a:t>
            </a:r>
          </a:p>
          <a:p>
            <a:pPr marL="934973" lvl="1" indent="-467486">
              <a:lnSpc>
                <a:spcPts val="6062"/>
              </a:lnSpc>
              <a:buFont typeface="Arial"/>
              <a:buChar char="•"/>
            </a:pPr>
            <a:r>
              <a:rPr lang="en-US" sz="4330">
                <a:solidFill>
                  <a:srgbClr val="F4F4F4"/>
                </a:solidFill>
                <a:latin typeface="Times New Roman"/>
              </a:rPr>
              <a:t>Literature Survey</a:t>
            </a:r>
          </a:p>
          <a:p>
            <a:pPr marL="934973" lvl="1" indent="-467486">
              <a:lnSpc>
                <a:spcPts val="6062"/>
              </a:lnSpc>
              <a:buFont typeface="Arial"/>
              <a:buChar char="•"/>
            </a:pPr>
            <a:r>
              <a:rPr lang="en-US" sz="4330">
                <a:solidFill>
                  <a:srgbClr val="F4F4F4"/>
                </a:solidFill>
                <a:latin typeface="Times New Roman"/>
              </a:rPr>
              <a:t>Limitation and Overcome </a:t>
            </a:r>
          </a:p>
          <a:p>
            <a:pPr marL="934973" lvl="1" indent="-467486">
              <a:lnSpc>
                <a:spcPts val="6062"/>
              </a:lnSpc>
              <a:buFont typeface="Arial"/>
              <a:buChar char="•"/>
            </a:pPr>
            <a:r>
              <a:rPr lang="en-US" sz="4330">
                <a:solidFill>
                  <a:srgbClr val="F4F4F4"/>
                </a:solidFill>
                <a:latin typeface="Times New Roman"/>
              </a:rPr>
              <a:t>Project Proposal</a:t>
            </a:r>
          </a:p>
          <a:p>
            <a:pPr marL="934973" lvl="1" indent="-467486">
              <a:lnSpc>
                <a:spcPts val="6062"/>
              </a:lnSpc>
              <a:buFont typeface="Arial"/>
              <a:buChar char="•"/>
            </a:pPr>
            <a:r>
              <a:rPr lang="en-US" sz="4330">
                <a:solidFill>
                  <a:srgbClr val="F4F4F4"/>
                </a:solidFill>
                <a:latin typeface="Times New Roman"/>
              </a:rPr>
              <a:t>Block Diagram</a:t>
            </a:r>
          </a:p>
          <a:p>
            <a:pPr marL="934973" lvl="1" indent="-467486">
              <a:lnSpc>
                <a:spcPts val="6062"/>
              </a:lnSpc>
              <a:buFont typeface="Arial"/>
              <a:buChar char="•"/>
            </a:pPr>
            <a:r>
              <a:rPr lang="en-US" sz="4330">
                <a:solidFill>
                  <a:srgbClr val="F4F4F4"/>
                </a:solidFill>
                <a:latin typeface="Times New Roman"/>
              </a:rPr>
              <a:t>Outputs</a:t>
            </a:r>
          </a:p>
          <a:p>
            <a:pPr marL="934973" lvl="1" indent="-467486">
              <a:lnSpc>
                <a:spcPts val="6062"/>
              </a:lnSpc>
              <a:buFont typeface="Arial"/>
              <a:buChar char="•"/>
            </a:pPr>
            <a:r>
              <a:rPr lang="en-US" sz="4330">
                <a:solidFill>
                  <a:srgbClr val="F4F4F4"/>
                </a:solidFill>
                <a:latin typeface="Times New Roman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51770" y="4750836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778677" y="847038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25665" y="295074"/>
            <a:ext cx="5231327" cy="1219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4"/>
              </a:lnSpc>
            </a:pPr>
            <a:r>
              <a:rPr lang="en-US" sz="6395">
                <a:solidFill>
                  <a:srgbClr val="000000"/>
                </a:solidFill>
                <a:latin typeface="Times New Roman Bold"/>
              </a:rPr>
              <a:t>Indroduction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937" y="1925779"/>
            <a:ext cx="13442834" cy="6394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9655" lvl="1" indent="-429827">
              <a:lnSpc>
                <a:spcPts val="5574"/>
              </a:lnSpc>
              <a:buFont typeface="Arial"/>
              <a:buChar char="•"/>
            </a:pPr>
            <a:r>
              <a:rPr lang="en-US" sz="3981">
                <a:solidFill>
                  <a:srgbClr val="000000"/>
                </a:solidFill>
                <a:latin typeface="Times New Roman"/>
              </a:rPr>
              <a:t>PC Logger is a Python-based tool for monitoring and reporting on PC systems.</a:t>
            </a:r>
          </a:p>
          <a:p>
            <a:pPr marL="859655" lvl="1" indent="-429827">
              <a:lnSpc>
                <a:spcPts val="5574"/>
              </a:lnSpc>
              <a:buFont typeface="Arial"/>
              <a:buChar char="•"/>
            </a:pPr>
            <a:r>
              <a:rPr lang="en-US" sz="3981">
                <a:solidFill>
                  <a:srgbClr val="000000"/>
                </a:solidFill>
                <a:latin typeface="Times New Roman"/>
              </a:rPr>
              <a:t>It collects information about a PC's hardware and software components and sends it to a Django server. The data is stored in a database and displayed to users using a Django app. </a:t>
            </a:r>
          </a:p>
          <a:p>
            <a:pPr marL="859655" lvl="1" indent="-429827">
              <a:lnSpc>
                <a:spcPts val="5574"/>
              </a:lnSpc>
              <a:buFont typeface="Arial"/>
              <a:buChar char="•"/>
            </a:pPr>
            <a:r>
              <a:rPr lang="en-US" sz="3981">
                <a:solidFill>
                  <a:srgbClr val="000000"/>
                </a:solidFill>
                <a:latin typeface="Times New Roman"/>
              </a:rPr>
              <a:t>With its search feature and dashboard, PC Logger is an efficient solution for IT professionals and system administrators.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243939" y="-956153"/>
            <a:ext cx="2481390" cy="2148895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801529" y="983192"/>
            <a:ext cx="6818471" cy="893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dirty="0">
                <a:solidFill>
                  <a:srgbClr val="000000"/>
                </a:solidFill>
                <a:latin typeface="Times New Roman 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820" y="2184925"/>
            <a:ext cx="12908270" cy="720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375" lvl="1" indent="-434688">
              <a:lnSpc>
                <a:spcPts val="5637"/>
              </a:lnSpc>
              <a:buFont typeface="Arial"/>
              <a:buChar char="•"/>
            </a:pPr>
            <a:r>
              <a:rPr lang="en-US" sz="4026">
                <a:solidFill>
                  <a:srgbClr val="000000"/>
                </a:solidFill>
                <a:latin typeface="Times New Roman"/>
              </a:rPr>
              <a:t>As the complexity and number of applications running on a system increases, it becomes challenging to monitor and manage system resources effectively.</a:t>
            </a:r>
          </a:p>
          <a:p>
            <a:pPr marL="869375" lvl="1" indent="-434688">
              <a:lnSpc>
                <a:spcPts val="5637"/>
              </a:lnSpc>
              <a:buFont typeface="Arial"/>
              <a:buChar char="•"/>
            </a:pPr>
            <a:r>
              <a:rPr lang="en-US" sz="4026">
                <a:solidFill>
                  <a:srgbClr val="000000"/>
                </a:solidFill>
                <a:latin typeface="Times New Roman"/>
              </a:rPr>
              <a:t>Traditional methods of system monitoring are inadequate for identifying performance issues and potential security threats. </a:t>
            </a:r>
          </a:p>
          <a:p>
            <a:pPr marL="869375" lvl="1" indent="-434688">
              <a:lnSpc>
                <a:spcPts val="5637"/>
              </a:lnSpc>
              <a:buFont typeface="Arial"/>
              <a:buChar char="•"/>
            </a:pPr>
            <a:r>
              <a:rPr lang="en-US" sz="4026">
                <a:solidFill>
                  <a:srgbClr val="000000"/>
                </a:solidFill>
                <a:latin typeface="Times New Roman"/>
              </a:rPr>
              <a:t>A need exists for a tool that can log and report on system activity in real-time, providing detailed insights into system performance and user activity. This is where PC Logger comes in.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85445"/>
            <a:ext cx="7048500" cy="918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 dirty="0">
                <a:solidFill>
                  <a:srgbClr val="000000"/>
                </a:solidFill>
                <a:latin typeface="Times New Roman Bold"/>
              </a:rPr>
              <a:t>Literature Review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3081" y="1825204"/>
            <a:ext cx="16001839" cy="757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1582" lvl="1" indent="-460791" algn="just">
              <a:lnSpc>
                <a:spcPts val="5975"/>
              </a:lnSpc>
              <a:buFont typeface="Arial"/>
              <a:buChar char="•"/>
            </a:pPr>
            <a:r>
              <a:rPr lang="en-US" sz="4268" dirty="0">
                <a:solidFill>
                  <a:srgbClr val="000000"/>
                </a:solidFill>
                <a:latin typeface="Times New Roman"/>
              </a:rPr>
              <a:t>Previous research has highlighted the need for efficient system monitoring and reporting tools. </a:t>
            </a:r>
          </a:p>
          <a:p>
            <a:pPr marL="921582" lvl="1" indent="-460791" algn="just">
              <a:lnSpc>
                <a:spcPts val="5975"/>
              </a:lnSpc>
              <a:buFont typeface="Arial"/>
              <a:buChar char="•"/>
            </a:pPr>
            <a:r>
              <a:rPr lang="en-US" sz="4268" dirty="0">
                <a:solidFill>
                  <a:srgbClr val="000000"/>
                </a:solidFill>
                <a:latin typeface="Times New Roman"/>
              </a:rPr>
              <a:t>Various tools have been developed to aid in this process, However, many of these tools require a significant amount of setup and configuration, making them unsuitable for small to medium-sized businesses.</a:t>
            </a:r>
          </a:p>
          <a:p>
            <a:pPr marL="921582" lvl="1" indent="-460791" algn="just">
              <a:lnSpc>
                <a:spcPts val="5975"/>
              </a:lnSpc>
              <a:buFont typeface="Arial"/>
              <a:buChar char="•"/>
            </a:pPr>
            <a:r>
              <a:rPr lang="en-US" sz="4268" dirty="0">
                <a:solidFill>
                  <a:srgbClr val="000000"/>
                </a:solidFill>
                <a:latin typeface="Times New Roman"/>
              </a:rPr>
              <a:t>The PC Logger project provides a cost-effective solution to this problem, using Python and Django.</a:t>
            </a:r>
          </a:p>
          <a:p>
            <a:pPr marL="921582" lvl="1" indent="-460791" algn="just">
              <a:lnSpc>
                <a:spcPts val="5975"/>
              </a:lnSpc>
              <a:buFont typeface="Arial"/>
              <a:buChar char="•"/>
            </a:pPr>
            <a:r>
              <a:rPr lang="en-US" sz="4268" dirty="0">
                <a:solidFill>
                  <a:srgbClr val="000000"/>
                </a:solidFill>
                <a:latin typeface="Times New Roman"/>
              </a:rPr>
              <a:t>The project's use of standard Python libraries ensures accurate and efficient collection of system information.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42965" y="7659083"/>
            <a:ext cx="3034530" cy="262791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606686" y="8842032"/>
            <a:ext cx="2141618" cy="1854652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85216"/>
            <a:ext cx="4029571" cy="121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Times New Roman"/>
              </a:rPr>
              <a:t>Limitations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2881" y="1884221"/>
            <a:ext cx="14636419" cy="708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2674" lvl="1" indent="-476337">
              <a:lnSpc>
                <a:spcPts val="6177"/>
              </a:lnSpc>
              <a:buFont typeface="Arial"/>
              <a:buChar char="•"/>
            </a:pPr>
            <a:r>
              <a:rPr lang="en-US" sz="4412">
                <a:solidFill>
                  <a:srgbClr val="FFFFFF"/>
                </a:solidFill>
                <a:latin typeface="Times New Roman"/>
              </a:rPr>
              <a:t>Limited Scalability: The PC Logger tool is primarily designed for small to medium-sized businesses, and may not be suitable for large-scale enterprise systems.</a:t>
            </a:r>
          </a:p>
          <a:p>
            <a:pPr marL="952674" lvl="1" indent="-476337">
              <a:lnSpc>
                <a:spcPts val="6177"/>
              </a:lnSpc>
              <a:buFont typeface="Arial"/>
              <a:buChar char="•"/>
            </a:pPr>
            <a:r>
              <a:rPr lang="en-US" sz="4412">
                <a:solidFill>
                  <a:srgbClr val="FFFFFF"/>
                </a:solidFill>
                <a:latin typeface="Times New Roman"/>
              </a:rPr>
              <a:t>Limited functionality: No advanced features like real-time monitoring, alerting or remote access.</a:t>
            </a:r>
          </a:p>
          <a:p>
            <a:pPr marL="952674" lvl="1" indent="-476337">
              <a:lnSpc>
                <a:spcPts val="6177"/>
              </a:lnSpc>
              <a:buFont typeface="Arial"/>
              <a:buChar char="•"/>
            </a:pPr>
            <a:r>
              <a:rPr lang="en-US" sz="4412">
                <a:solidFill>
                  <a:srgbClr val="FFFFFF"/>
                </a:solidFill>
                <a:latin typeface="Times New Roman"/>
              </a:rPr>
              <a:t>Reliance on network stability: Requires a stable network connection to communicate between PC clients and Django server.</a:t>
            </a:r>
          </a:p>
          <a:p>
            <a:pPr>
              <a:lnSpc>
                <a:spcPts val="6177"/>
              </a:lnSpc>
            </a:pPr>
            <a:endParaRPr lang="en-US" sz="4412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599939"/>
            <a:ext cx="16230600" cy="6658361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866775"/>
            <a:ext cx="9113560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Times New Roman"/>
              </a:rPr>
              <a:t>Overcome: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7968" y="3011568"/>
            <a:ext cx="14952505" cy="458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7374" lvl="1" indent="-393687" algn="just">
              <a:lnSpc>
                <a:spcPts val="5105"/>
              </a:lnSpc>
              <a:buFont typeface="Arial"/>
              <a:buChar char="•"/>
            </a:pPr>
            <a:r>
              <a:rPr lang="en-US" sz="3646">
                <a:solidFill>
                  <a:srgbClr val="000000"/>
                </a:solidFill>
                <a:latin typeface="Times New Roman"/>
              </a:rPr>
              <a:t>To overcome the limitation of limited scalability and of the PC Logger tool, businesses can consider alternative tools, implement a distributed monitoring architecture, optimize system performance, and upgrade hardware and software. </a:t>
            </a:r>
          </a:p>
          <a:p>
            <a:pPr marL="787374" lvl="1" indent="-393687" algn="just">
              <a:lnSpc>
                <a:spcPts val="5105"/>
              </a:lnSpc>
              <a:buFont typeface="Arial"/>
              <a:buChar char="•"/>
            </a:pPr>
            <a:r>
              <a:rPr lang="en-US" sz="3646">
                <a:solidFill>
                  <a:srgbClr val="000000"/>
                </a:solidFill>
                <a:latin typeface="Times New Roman"/>
              </a:rPr>
              <a:t>These strategies can help ensure that the tool is effective in monitoring and reporting on system performance for large-scale enterprise systems or across different operating systems or hardware configurations.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795270" y="2984784"/>
            <a:ext cx="4985461" cy="431743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795270" y="7302216"/>
            <a:ext cx="3480308" cy="301396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6050606" y="163830"/>
            <a:ext cx="3378391" cy="2925703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542736"/>
            <a:ext cx="5725448" cy="108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000000"/>
                </a:solidFill>
                <a:latin typeface="Times New Roman Bold"/>
              </a:rPr>
              <a:t>Project Proposal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850817"/>
            <a:ext cx="13979409" cy="5451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9870" lvl="1" indent="-469935">
              <a:lnSpc>
                <a:spcPts val="6094"/>
              </a:lnSpc>
              <a:buFont typeface="Arial"/>
              <a:buChar char="•"/>
            </a:pPr>
            <a:r>
              <a:rPr lang="en-US" sz="4353">
                <a:solidFill>
                  <a:srgbClr val="000000"/>
                </a:solidFill>
                <a:latin typeface="Times New Roman"/>
              </a:rPr>
              <a:t>The purpose of this project proposal is to implement the PC Logger tool for system monitoring and reporting in an organization.</a:t>
            </a:r>
          </a:p>
          <a:p>
            <a:pPr marL="939870" lvl="1" indent="-469935">
              <a:lnSpc>
                <a:spcPts val="6094"/>
              </a:lnSpc>
              <a:buFont typeface="Arial"/>
              <a:buChar char="•"/>
            </a:pPr>
            <a:r>
              <a:rPr lang="en-US" sz="4353">
                <a:solidFill>
                  <a:srgbClr val="000000"/>
                </a:solidFill>
                <a:latin typeface="Times New Roman"/>
              </a:rPr>
              <a:t>The PC Logger tool is designed to help businesses monitor and report on the performance of their systems, providing real-time insights and alerts to help ensure optimal performance and minimize downtime.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51489" y="1424616"/>
            <a:ext cx="11585023" cy="75970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0925" y="432759"/>
            <a:ext cx="4211142" cy="99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Times New Roman Bold"/>
              </a:rPr>
              <a:t>Block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Office PowerPoint</Application>
  <PresentationFormat>Custom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Times New Roman</vt:lpstr>
      <vt:lpstr>Times New Roman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 Logger - Tool for System Monitoring and Reporting</dc:title>
  <cp:lastModifiedBy>Dhiraj Kapse</cp:lastModifiedBy>
  <cp:revision>2</cp:revision>
  <dcterms:created xsi:type="dcterms:W3CDTF">2006-08-16T00:00:00Z</dcterms:created>
  <dcterms:modified xsi:type="dcterms:W3CDTF">2023-05-10T15:31:22Z</dcterms:modified>
  <dc:identifier>DAFhgURMYlY</dc:identifier>
</cp:coreProperties>
</file>